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0693400" cy="7556500"/>
  <p:notesSz cx="6889750" cy="10021888"/>
  <p:embeddedFontLst>
    <p:embeddedFont>
      <p:font typeface="Arimo" panose="020B0604020202020204" charset="0"/>
      <p:regular r:id="rId7"/>
    </p:embeddedFont>
    <p:embeddedFont>
      <p:font typeface="Arimo Bold" panose="020B0604020202020204" charset="0"/>
      <p:regular r:id="rId8"/>
      <p:bold r:id="rId9"/>
    </p:embeddedFont>
    <p:embeddedFont>
      <p:font typeface="League Spartan" panose="020B0604020202020204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6357" autoAdjust="0"/>
  </p:normalViewPr>
  <p:slideViewPr>
    <p:cSldViewPr>
      <p:cViewPr>
        <p:scale>
          <a:sx n="92" d="100"/>
          <a:sy n="92" d="100"/>
        </p:scale>
        <p:origin x="730" y="-7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558" cy="502835"/>
          </a:xfrm>
          <a:prstGeom prst="rect">
            <a:avLst/>
          </a:prstGeom>
        </p:spPr>
        <p:txBody>
          <a:bodyPr vert="horz" lIns="96623" tIns="48312" rIns="96623" bIns="483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8" y="1"/>
            <a:ext cx="2985558" cy="502835"/>
          </a:xfrm>
          <a:prstGeom prst="rect">
            <a:avLst/>
          </a:prstGeom>
        </p:spPr>
        <p:txBody>
          <a:bodyPr vert="horz" lIns="96623" tIns="48312" rIns="96623" bIns="48312" rtlCol="0"/>
          <a:lstStyle>
            <a:lvl1pPr algn="r">
              <a:defRPr sz="1300"/>
            </a:lvl1pPr>
          </a:lstStyle>
          <a:p>
            <a:fld id="{8EFD7122-BF5A-40F1-B237-A98B54F27F1D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2513" y="1252538"/>
            <a:ext cx="478472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3" tIns="48312" rIns="96623" bIns="483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23" tIns="48312" rIns="96623" bIns="48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9056"/>
            <a:ext cx="2985558" cy="502834"/>
          </a:xfrm>
          <a:prstGeom prst="rect">
            <a:avLst/>
          </a:prstGeom>
        </p:spPr>
        <p:txBody>
          <a:bodyPr vert="horz" lIns="96623" tIns="48312" rIns="96623" bIns="483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8" y="9519056"/>
            <a:ext cx="2985558" cy="502834"/>
          </a:xfrm>
          <a:prstGeom prst="rect">
            <a:avLst/>
          </a:prstGeom>
        </p:spPr>
        <p:txBody>
          <a:bodyPr vert="horz" lIns="96623" tIns="48312" rIns="96623" bIns="48312" rtlCol="0" anchor="b"/>
          <a:lstStyle>
            <a:lvl1pPr algn="r">
              <a:defRPr sz="1300"/>
            </a:lvl1pPr>
          </a:lstStyle>
          <a:p>
            <a:fld id="{E4A2EF9A-A2D8-40A6-9464-C2F80D6D1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74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2EF9A-A2D8-40A6-9464-C2F80D6D1C9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9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5BFEFC7D-EC20-3BB8-0D9B-92AE46934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540303"/>
              </p:ext>
            </p:extLst>
          </p:nvPr>
        </p:nvGraphicFramePr>
        <p:xfrm>
          <a:off x="337589" y="1841083"/>
          <a:ext cx="10071720" cy="4956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620">
                  <a:extLst>
                    <a:ext uri="{9D8B030D-6E8A-4147-A177-3AD203B41FA5}">
                      <a16:colId xmlns:a16="http://schemas.microsoft.com/office/drawing/2014/main" val="3703002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19815101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049421221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91242717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294830240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095282709"/>
                    </a:ext>
                  </a:extLst>
                </a:gridCol>
              </a:tblGrid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664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70819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892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7189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97155" y="-167566"/>
            <a:ext cx="7240344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81" r="-13276" b="-3784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TextBox 12"/>
          <p:cNvSpPr txBox="1"/>
          <p:nvPr/>
        </p:nvSpPr>
        <p:spPr>
          <a:xfrm>
            <a:off x="7352914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17234" y="153044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93081" y="1530442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8928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20623" y="1530443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7558" y="1530441"/>
            <a:ext cx="1353333" cy="210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WEEKS SERVED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5984" y="2038221"/>
            <a:ext cx="14373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19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18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15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13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10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 September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30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45574" y="3288575"/>
            <a:ext cx="143730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25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22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20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17 June 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9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45574" y="4560864"/>
            <a:ext cx="144027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4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29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27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24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16 September</a:t>
            </a:r>
          </a:p>
        </p:txBody>
      </p:sp>
      <p:sp>
        <p:nvSpPr>
          <p:cNvPr id="27" name="Freeform 27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TextBox 52"/>
          <p:cNvSpPr txBox="1"/>
          <p:nvPr/>
        </p:nvSpPr>
        <p:spPr>
          <a:xfrm>
            <a:off x="445173" y="5806683"/>
            <a:ext cx="145982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11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8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6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August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23 September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EFB47E-06FF-E97B-E3E3-4965A8222366}"/>
              </a:ext>
            </a:extLst>
          </p:cNvPr>
          <p:cNvGrpSpPr/>
          <p:nvPr/>
        </p:nvGrpSpPr>
        <p:grpSpPr>
          <a:xfrm>
            <a:off x="0" y="6814790"/>
            <a:ext cx="10693402" cy="783654"/>
            <a:chOff x="0" y="6814790"/>
            <a:chExt cx="10693402" cy="783654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6814790"/>
              <a:ext cx="10693402" cy="783654"/>
              <a:chOff x="0" y="-28575"/>
              <a:chExt cx="4407140" cy="2808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407140" cy="252269"/>
              </a:xfrm>
              <a:custGeom>
                <a:avLst/>
                <a:gdLst/>
                <a:ahLst/>
                <a:cxnLst/>
                <a:rect l="l" t="t" r="r" b="b"/>
                <a:pathLst>
                  <a:path w="4407140" h="252269">
                    <a:moveTo>
                      <a:pt x="23293" y="0"/>
                    </a:moveTo>
                    <a:lnTo>
                      <a:pt x="4383846" y="0"/>
                    </a:lnTo>
                    <a:cubicBezTo>
                      <a:pt x="4390024" y="0"/>
                      <a:pt x="4395949" y="2454"/>
                      <a:pt x="4400317" y="6823"/>
                    </a:cubicBezTo>
                    <a:cubicBezTo>
                      <a:pt x="4404685" y="11191"/>
                      <a:pt x="4407140" y="17116"/>
                      <a:pt x="4407140" y="23293"/>
                    </a:cubicBezTo>
                    <a:lnTo>
                      <a:pt x="4407140" y="228976"/>
                    </a:lnTo>
                    <a:cubicBezTo>
                      <a:pt x="4407140" y="235154"/>
                      <a:pt x="4404685" y="241078"/>
                      <a:pt x="4400317" y="245447"/>
                    </a:cubicBezTo>
                    <a:cubicBezTo>
                      <a:pt x="4395949" y="249815"/>
                      <a:pt x="4390024" y="252269"/>
                      <a:pt x="4383846" y="252269"/>
                    </a:cubicBezTo>
                    <a:lnTo>
                      <a:pt x="23293" y="252269"/>
                    </a:lnTo>
                    <a:cubicBezTo>
                      <a:pt x="17116" y="252269"/>
                      <a:pt x="11191" y="249815"/>
                      <a:pt x="6823" y="245447"/>
                    </a:cubicBezTo>
                    <a:cubicBezTo>
                      <a:pt x="2454" y="241078"/>
                      <a:pt x="0" y="235154"/>
                      <a:pt x="0" y="228976"/>
                    </a:cubicBezTo>
                    <a:lnTo>
                      <a:pt x="0" y="23293"/>
                    </a:lnTo>
                    <a:cubicBezTo>
                      <a:pt x="0" y="17116"/>
                      <a:pt x="2454" y="11191"/>
                      <a:pt x="6823" y="6823"/>
                    </a:cubicBezTo>
                    <a:cubicBezTo>
                      <a:pt x="11191" y="2454"/>
                      <a:pt x="17116" y="0"/>
                      <a:pt x="23293" y="0"/>
                    </a:cubicBezTo>
                    <a:close/>
                  </a:path>
                </a:pathLst>
              </a:custGeom>
              <a:solidFill>
                <a:srgbClr val="99CA3C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4407139" cy="28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6049" y="7078972"/>
              <a:ext cx="2076780" cy="34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MILK, WATER, BREAD &amp;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FRESH FRUIT AVAILABLE DAILY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07216" y="7072449"/>
              <a:ext cx="1779641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MENU SUBJECT TO PRODUCT AVAILABLIITY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281718" y="7072449"/>
              <a:ext cx="4732527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IF YOU NEED ANY INFORMATION ON ALLERGENS OR HAVE SPECIAL DIETARY REQUIREMENTS, PLEASE NOTIFY YOUR SCHOOL ACCORDINGLY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F10DB-F935-0253-DA64-52D1EFFF7A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6515" y="6993892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6CF90D-D1C6-8AD2-9E83-47AB9C3A0600}"/>
                </a:ext>
              </a:extLst>
            </p:cNvPr>
            <p:cNvCxnSpPr>
              <a:cxnSpLocks/>
            </p:cNvCxnSpPr>
            <p:nvPr/>
          </p:nvCxnSpPr>
          <p:spPr>
            <a:xfrm>
              <a:off x="8300673" y="7007237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4569F03-842F-3D43-8B69-238717852DFE}"/>
              </a:ext>
            </a:extLst>
          </p:cNvPr>
          <p:cNvSpPr txBox="1"/>
          <p:nvPr/>
        </p:nvSpPr>
        <p:spPr>
          <a:xfrm rot="16200000">
            <a:off x="-1009141" y="5594874"/>
            <a:ext cx="2349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PS Spring Summer 24 North Locality 1pEC</a:t>
            </a:r>
          </a:p>
        </p:txBody>
      </p:sp>
      <p:grpSp>
        <p:nvGrpSpPr>
          <p:cNvPr id="5" name="Group 28">
            <a:extLst>
              <a:ext uri="{FF2B5EF4-FFF2-40B4-BE49-F238E27FC236}">
                <a16:creationId xmlns:a16="http://schemas.microsoft.com/office/drawing/2014/main" id="{0FA7DC0A-F3D3-54D5-8529-0DB92CC46C31}"/>
              </a:ext>
            </a:extLst>
          </p:cNvPr>
          <p:cNvGrpSpPr/>
          <p:nvPr/>
        </p:nvGrpSpPr>
        <p:grpSpPr>
          <a:xfrm>
            <a:off x="2029287" y="1887458"/>
            <a:ext cx="8384644" cy="1529608"/>
            <a:chOff x="-47638" y="-69214"/>
            <a:chExt cx="11179525" cy="2036372"/>
          </a:xfrm>
        </p:grpSpPr>
        <p:sp>
          <p:nvSpPr>
            <p:cNvPr id="8" name="TextBox 29">
              <a:extLst>
                <a:ext uri="{FF2B5EF4-FFF2-40B4-BE49-F238E27FC236}">
                  <a16:creationId xmlns:a16="http://schemas.microsoft.com/office/drawing/2014/main" id="{D6677B74-C360-B716-04D1-405195805EB4}"/>
                </a:ext>
              </a:extLst>
            </p:cNvPr>
            <p:cNvSpPr txBox="1"/>
            <p:nvPr/>
          </p:nvSpPr>
          <p:spPr>
            <a:xfrm>
              <a:off x="-47638" y="-43486"/>
              <a:ext cx="2201959" cy="1694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Bolognaise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Goujon Wrap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choice of dip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Broccoli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Pasta Spirals / Mashed Potato</a:t>
              </a:r>
            </a:p>
            <a:p>
              <a:pPr algn="ctr">
                <a:lnSpc>
                  <a:spcPts val="980"/>
                </a:lnSpc>
              </a:pPr>
              <a:endParaRPr lang="en-US" sz="5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Chocolate &amp; Orange Cookie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6" name="TextBox 30">
              <a:extLst>
                <a:ext uri="{FF2B5EF4-FFF2-40B4-BE49-F238E27FC236}">
                  <a16:creationId xmlns:a16="http://schemas.microsoft.com/office/drawing/2014/main" id="{1A6A4847-DC6C-A1E8-7B31-360B0AD4588E}"/>
                </a:ext>
              </a:extLst>
            </p:cNvPr>
            <p:cNvSpPr txBox="1"/>
            <p:nvPr/>
          </p:nvSpPr>
          <p:spPr>
            <a:xfrm>
              <a:off x="2203137" y="-43487"/>
              <a:ext cx="2190323" cy="16918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9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mo"/>
                  <a:ea typeface="+mn-ea"/>
                  <a:cs typeface="+mn-cs"/>
                </a:rPr>
                <a:t>Chinese-style Beef &amp; Vegetables with Noodles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Green Beans /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Raspberry Jelly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7" name="TextBox 31">
              <a:extLst>
                <a:ext uri="{FF2B5EF4-FFF2-40B4-BE49-F238E27FC236}">
                  <a16:creationId xmlns:a16="http://schemas.microsoft.com/office/drawing/2014/main" id="{F6F1790B-ED3A-136A-15E2-C7115D50874E}"/>
                </a:ext>
              </a:extLst>
            </p:cNvPr>
            <p:cNvSpPr txBox="1"/>
            <p:nvPr/>
          </p:nvSpPr>
          <p:spPr>
            <a:xfrm>
              <a:off x="4446367" y="-43487"/>
              <a:ext cx="2224615" cy="13503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9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mo"/>
                  <a:ea typeface="+mn-ea"/>
                  <a:cs typeface="+mn-cs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Diced Carrots &amp;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Rice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</p:txBody>
        </p:sp>
        <p:sp>
          <p:nvSpPr>
            <p:cNvPr id="23" name="TextBox 32">
              <a:extLst>
                <a:ext uri="{FF2B5EF4-FFF2-40B4-BE49-F238E27FC236}">
                  <a16:creationId xmlns:a16="http://schemas.microsoft.com/office/drawing/2014/main" id="{8D72F547-B124-9F6F-0A7A-A5E18F1076BB}"/>
                </a:ext>
              </a:extLst>
            </p:cNvPr>
            <p:cNvSpPr txBox="1"/>
            <p:nvPr/>
          </p:nvSpPr>
          <p:spPr>
            <a:xfrm>
              <a:off x="6679879" y="-58233"/>
              <a:ext cx="2187067" cy="16918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Gammon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Salmon &amp; Creamy Tomato Pasta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Pineapple Delight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6" name="TextBox 33">
              <a:extLst>
                <a:ext uri="{FF2B5EF4-FFF2-40B4-BE49-F238E27FC236}">
                  <a16:creationId xmlns:a16="http://schemas.microsoft.com/office/drawing/2014/main" id="{9B514E12-483C-D2EE-4115-A3222EDA6569}"/>
                </a:ext>
              </a:extLst>
            </p:cNvPr>
            <p:cNvSpPr txBox="1"/>
            <p:nvPr/>
          </p:nvSpPr>
          <p:spPr>
            <a:xfrm>
              <a:off x="8875843" y="-69214"/>
              <a:ext cx="2256044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Hot Dog / Veggie Dog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Tomato Ketchup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&amp; Summer Veg Pie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47" name="Group 34">
            <a:extLst>
              <a:ext uri="{FF2B5EF4-FFF2-40B4-BE49-F238E27FC236}">
                <a16:creationId xmlns:a16="http://schemas.microsoft.com/office/drawing/2014/main" id="{E3C6056A-AB04-3FB1-1405-D6A3EF23E698}"/>
              </a:ext>
            </a:extLst>
          </p:cNvPr>
          <p:cNvGrpSpPr/>
          <p:nvPr/>
        </p:nvGrpSpPr>
        <p:grpSpPr>
          <a:xfrm>
            <a:off x="2033634" y="3125979"/>
            <a:ext cx="8380297" cy="1404567"/>
            <a:chOff x="-7192" y="-54845"/>
            <a:chExt cx="11173730" cy="1872756"/>
          </a:xfrm>
        </p:grpSpPr>
        <p:sp>
          <p:nvSpPr>
            <p:cNvPr id="48" name="TextBox 35">
              <a:extLst>
                <a:ext uri="{FF2B5EF4-FFF2-40B4-BE49-F238E27FC236}">
                  <a16:creationId xmlns:a16="http://schemas.microsoft.com/office/drawing/2014/main" id="{D22D1951-E5E0-B7AE-A932-FC4A4ED1484F}"/>
                </a:ext>
              </a:extLst>
            </p:cNvPr>
            <p:cNvSpPr txBox="1"/>
            <p:nvPr/>
          </p:nvSpPr>
          <p:spPr>
            <a:xfrm>
              <a:off x="-7192" y="-47472"/>
              <a:ext cx="2183899" cy="18653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Freshly Baked Ham &amp; Cheese Panini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&amp;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Flakemeal Biscuit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36">
              <a:extLst>
                <a:ext uri="{FF2B5EF4-FFF2-40B4-BE49-F238E27FC236}">
                  <a16:creationId xmlns:a16="http://schemas.microsoft.com/office/drawing/2014/main" id="{8164B67A-6D5A-876A-412F-97F585DF5F2B}"/>
                </a:ext>
              </a:extLst>
            </p:cNvPr>
            <p:cNvSpPr txBox="1"/>
            <p:nvPr/>
          </p:nvSpPr>
          <p:spPr>
            <a:xfrm>
              <a:off x="2247899" y="-49065"/>
              <a:ext cx="2177109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Spaghetti Bolognaise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Diced Carrots /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Oven Roasted Potato Wedges /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Mandarin Orange Sponge &amp; Custard</a:t>
              </a:r>
            </a:p>
          </p:txBody>
        </p:sp>
        <p:sp>
          <p:nvSpPr>
            <p:cNvPr id="50" name="TextBox 37">
              <a:extLst>
                <a:ext uri="{FF2B5EF4-FFF2-40B4-BE49-F238E27FC236}">
                  <a16:creationId xmlns:a16="http://schemas.microsoft.com/office/drawing/2014/main" id="{F8D5F410-192E-9223-1F7D-4C5286A10B08}"/>
                </a:ext>
              </a:extLst>
            </p:cNvPr>
            <p:cNvSpPr txBox="1"/>
            <p:nvPr/>
          </p:nvSpPr>
          <p:spPr>
            <a:xfrm>
              <a:off x="4467706" y="-54845"/>
              <a:ext cx="2177020" cy="18653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Arctic Roll and Peaches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38">
              <a:extLst>
                <a:ext uri="{FF2B5EF4-FFF2-40B4-BE49-F238E27FC236}">
                  <a16:creationId xmlns:a16="http://schemas.microsoft.com/office/drawing/2014/main" id="{208D37CE-6C5F-B113-85F2-E215F8DA07D1}"/>
                </a:ext>
              </a:extLst>
            </p:cNvPr>
            <p:cNvSpPr txBox="1"/>
            <p:nvPr/>
          </p:nvSpPr>
          <p:spPr>
            <a:xfrm>
              <a:off x="6738127" y="-54845"/>
              <a:ext cx="2125037" cy="16943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Pork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Quorn Dippers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Brownie &amp; Orange Wedges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3" name="TextBox 39">
              <a:extLst>
                <a:ext uri="{FF2B5EF4-FFF2-40B4-BE49-F238E27FC236}">
                  <a16:creationId xmlns:a16="http://schemas.microsoft.com/office/drawing/2014/main" id="{87AC223F-4487-99C4-D4D5-F4B27F6625C8}"/>
                </a:ext>
              </a:extLst>
            </p:cNvPr>
            <p:cNvSpPr txBox="1"/>
            <p:nvPr/>
          </p:nvSpPr>
          <p:spPr>
            <a:xfrm>
              <a:off x="8925194" y="-54845"/>
              <a:ext cx="2241344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Goujons &amp; Sweet Chilli Dip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Mediterranean Vegetable Pasta Bake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</a:t>
              </a:r>
              <a:r>
                <a:rPr lang="en-US" sz="700">
                  <a:solidFill>
                    <a:srgbClr val="000000"/>
                  </a:solidFill>
                  <a:latin typeface="Arimo"/>
                </a:rPr>
                <a:t>/ Mash / Baby </a:t>
              </a: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New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Muffin &amp; Apple / Orange Juice</a:t>
              </a:r>
            </a:p>
          </p:txBody>
        </p:sp>
      </p:grpSp>
      <p:grpSp>
        <p:nvGrpSpPr>
          <p:cNvPr id="55" name="Group 40">
            <a:extLst>
              <a:ext uri="{FF2B5EF4-FFF2-40B4-BE49-F238E27FC236}">
                <a16:creationId xmlns:a16="http://schemas.microsoft.com/office/drawing/2014/main" id="{FCED60D7-84C7-9EB4-7475-CAE4A6081AFD}"/>
              </a:ext>
            </a:extLst>
          </p:cNvPr>
          <p:cNvGrpSpPr/>
          <p:nvPr/>
        </p:nvGrpSpPr>
        <p:grpSpPr>
          <a:xfrm>
            <a:off x="2047551" y="4365292"/>
            <a:ext cx="8362592" cy="1531840"/>
            <a:chOff x="4707" y="-30592"/>
            <a:chExt cx="11039634" cy="2632388"/>
          </a:xfrm>
        </p:grpSpPr>
        <p:sp>
          <p:nvSpPr>
            <p:cNvPr id="58" name="TextBox 41">
              <a:extLst>
                <a:ext uri="{FF2B5EF4-FFF2-40B4-BE49-F238E27FC236}">
                  <a16:creationId xmlns:a16="http://schemas.microsoft.com/office/drawing/2014/main" id="{5AA66D11-6A17-A254-88D7-0FF6A1C9654F}"/>
                </a:ext>
              </a:extLst>
            </p:cNvPr>
            <p:cNvSpPr txBox="1"/>
            <p:nvPr/>
          </p:nvSpPr>
          <p:spPr>
            <a:xfrm>
              <a:off x="4707" y="-22752"/>
              <a:ext cx="2169509" cy="2624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Creamy Chicken &amp; Broccoli Pasta with Garlic 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 / Coleslaw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Ice-Cream, Pears &amp; Chocolate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9" name="TextBox 42">
              <a:extLst>
                <a:ext uri="{FF2B5EF4-FFF2-40B4-BE49-F238E27FC236}">
                  <a16:creationId xmlns:a16="http://schemas.microsoft.com/office/drawing/2014/main" id="{75829F08-DE18-B3A7-AC6D-52BF65EC9C99}"/>
                </a:ext>
              </a:extLst>
            </p:cNvPr>
            <p:cNvSpPr txBox="1"/>
            <p:nvPr/>
          </p:nvSpPr>
          <p:spPr>
            <a:xfrm>
              <a:off x="2181263" y="-19164"/>
              <a:ext cx="2226261" cy="24041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Cottage Pie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Carrots / Spring Vegetables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Oven Baked Potato Wedges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Summer Fruit  / Marshmallow Cheesecake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0" name="TextBox 43">
              <a:extLst>
                <a:ext uri="{FF2B5EF4-FFF2-40B4-BE49-F238E27FC236}">
                  <a16:creationId xmlns:a16="http://schemas.microsoft.com/office/drawing/2014/main" id="{63A9E61E-302A-CB05-D5EB-789124B59CF5}"/>
                </a:ext>
              </a:extLst>
            </p:cNvPr>
            <p:cNvSpPr txBox="1"/>
            <p:nvPr/>
          </p:nvSpPr>
          <p:spPr>
            <a:xfrm>
              <a:off x="4385550" y="-26452"/>
              <a:ext cx="2231653" cy="2624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/ Meatballs &amp; Gravy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Steamed Rice /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Mash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Sticky Date Pudding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1" name="TextBox 44">
              <a:extLst>
                <a:ext uri="{FF2B5EF4-FFF2-40B4-BE49-F238E27FC236}">
                  <a16:creationId xmlns:a16="http://schemas.microsoft.com/office/drawing/2014/main" id="{73EB439D-0915-0511-4C4D-FA47E3145FE3}"/>
                </a:ext>
              </a:extLst>
            </p:cNvPr>
            <p:cNvSpPr txBox="1"/>
            <p:nvPr/>
          </p:nvSpPr>
          <p:spPr>
            <a:xfrm>
              <a:off x="6637009" y="-30592"/>
              <a:ext cx="2185566" cy="24041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Turkey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&amp; Pepper Fajita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Golden Krispie Square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3" name="TextBox 45">
              <a:extLst>
                <a:ext uri="{FF2B5EF4-FFF2-40B4-BE49-F238E27FC236}">
                  <a16:creationId xmlns:a16="http://schemas.microsoft.com/office/drawing/2014/main" id="{7ACF7B66-4F8B-6046-6212-26C26ECC8F1E}"/>
                </a:ext>
              </a:extLst>
            </p:cNvPr>
            <p:cNvSpPr txBox="1"/>
            <p:nvPr/>
          </p:nvSpPr>
          <p:spPr>
            <a:xfrm>
              <a:off x="8841423" y="-30592"/>
              <a:ext cx="2202918" cy="2624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latin typeface="Arimo"/>
                </a:rPr>
                <a:t>School “Chippy Day”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Chicken Nuggets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Potato with Tuna &amp; Sweetcorn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Corn on The Cob /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Frozen Fruit Mousse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64" name="Group 41">
            <a:extLst>
              <a:ext uri="{FF2B5EF4-FFF2-40B4-BE49-F238E27FC236}">
                <a16:creationId xmlns:a16="http://schemas.microsoft.com/office/drawing/2014/main" id="{5BC83369-C9F3-9A9F-0841-5690ABCE090B}"/>
              </a:ext>
            </a:extLst>
          </p:cNvPr>
          <p:cNvGrpSpPr/>
          <p:nvPr/>
        </p:nvGrpSpPr>
        <p:grpSpPr>
          <a:xfrm>
            <a:off x="2029724" y="5630974"/>
            <a:ext cx="8380419" cy="1527278"/>
            <a:chOff x="-24437" y="-19050"/>
            <a:chExt cx="11148402" cy="2665636"/>
          </a:xfrm>
        </p:grpSpPr>
        <p:sp>
          <p:nvSpPr>
            <p:cNvPr id="65" name="TextBox 42">
              <a:extLst>
                <a:ext uri="{FF2B5EF4-FFF2-40B4-BE49-F238E27FC236}">
                  <a16:creationId xmlns:a16="http://schemas.microsoft.com/office/drawing/2014/main" id="{FF8DAA87-B62E-99F7-9E3D-ED54E3771B53}"/>
                </a:ext>
              </a:extLst>
            </p:cNvPr>
            <p:cNvSpPr txBox="1"/>
            <p:nvPr/>
          </p:nvSpPr>
          <p:spPr>
            <a:xfrm>
              <a:off x="-24437" y="-19048"/>
              <a:ext cx="2223432" cy="24418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Jerk Chicken &amp; Caribbean Rice with Flatbread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/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6" name="TextBox 43">
              <a:extLst>
                <a:ext uri="{FF2B5EF4-FFF2-40B4-BE49-F238E27FC236}">
                  <a16:creationId xmlns:a16="http://schemas.microsoft.com/office/drawing/2014/main" id="{55785F76-4BD2-D272-5EF9-635F15BA96B2}"/>
                </a:ext>
              </a:extLst>
            </p:cNvPr>
            <p:cNvSpPr txBox="1"/>
            <p:nvPr/>
          </p:nvSpPr>
          <p:spPr>
            <a:xfrm>
              <a:off x="2198995" y="-19050"/>
              <a:ext cx="2240291" cy="24418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Cheese / Pepperoni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Oven Roasted Wedges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Jaffa Cake Pots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7" name="TextBox 44">
              <a:extLst>
                <a:ext uri="{FF2B5EF4-FFF2-40B4-BE49-F238E27FC236}">
                  <a16:creationId xmlns:a16="http://schemas.microsoft.com/office/drawing/2014/main" id="{B0456641-69DD-EC1F-CF37-86784A8A37B3}"/>
                </a:ext>
              </a:extLst>
            </p:cNvPr>
            <p:cNvSpPr txBox="1"/>
            <p:nvPr/>
          </p:nvSpPr>
          <p:spPr>
            <a:xfrm>
              <a:off x="4455976" y="-19050"/>
              <a:ext cx="2210438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Lasagne, Garlic Bread &amp; Coleslaw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Diced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/ Baby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8" name="TextBox 45">
              <a:extLst>
                <a:ext uri="{FF2B5EF4-FFF2-40B4-BE49-F238E27FC236}">
                  <a16:creationId xmlns:a16="http://schemas.microsoft.com/office/drawing/2014/main" id="{35CE16DE-AB27-A2AE-1407-33206C368E74}"/>
                </a:ext>
              </a:extLst>
            </p:cNvPr>
            <p:cNvSpPr txBox="1"/>
            <p:nvPr/>
          </p:nvSpPr>
          <p:spPr>
            <a:xfrm>
              <a:off x="6696170" y="-19050"/>
              <a:ext cx="2209885" cy="2665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Chicken,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Butternut Squash, Penne Pasta and Tomato &amp; Pesto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Fruit Salad &amp; Yoghurt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9" name="TextBox 46">
              <a:extLst>
                <a:ext uri="{FF2B5EF4-FFF2-40B4-BE49-F238E27FC236}">
                  <a16:creationId xmlns:a16="http://schemas.microsoft.com/office/drawing/2014/main" id="{E962B92B-B338-B6A9-4665-D42396B9B9AC}"/>
                </a:ext>
              </a:extLst>
            </p:cNvPr>
            <p:cNvSpPr txBox="1"/>
            <p:nvPr/>
          </p:nvSpPr>
          <p:spPr>
            <a:xfrm>
              <a:off x="8896096" y="-19050"/>
              <a:ext cx="2227869" cy="24418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Burger / Bean Burger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in Bap with Onions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Salt &amp; Chilli Chicken Chunks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Corn on the Cob / Pasta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Lemon Shortbread &amp; Melon Wedge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6" ma:contentTypeDescription="Create a new document." ma:contentTypeScope="" ma:versionID="9cb99b830af80011116ec90068487da8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c2f61e07804203a1701d50e68b18b6d6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60B22D-5319-4DFE-8ACD-1527ED6347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93F89C-B455-419B-9C6F-BCA96F6600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3CB5BF-9A79-4EEC-B345-C20D9933269C}">
  <ds:schemaRefs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f098a31c-cf5f-4701-95f1-80706b2c2303"/>
    <ds:schemaRef ds:uri="http://schemas.microsoft.com/office/infopath/2007/PartnerControls"/>
    <ds:schemaRef ds:uri="http://schemas.openxmlformats.org/package/2006/metadata/core-properties"/>
    <ds:schemaRef ds:uri="3fb5e4cd-4fb9-4a04-b8e7-1efb93a0c34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12270</TotalTime>
  <Words>660</Words>
  <Application>Microsoft Office PowerPoint</Application>
  <PresentationFormat>Custom</PresentationFormat>
  <Paragraphs>211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Arimo Bold</vt:lpstr>
      <vt:lpstr>League Spartan</vt:lpstr>
      <vt:lpstr>Arimo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Trevor Clarke</dc:creator>
  <cp:lastModifiedBy>Monica Nixon</cp:lastModifiedBy>
  <cp:revision>28</cp:revision>
  <cp:lastPrinted>2024-02-06T13:23:43Z</cp:lastPrinted>
  <dcterms:created xsi:type="dcterms:W3CDTF">2006-08-16T00:00:00Z</dcterms:created>
  <dcterms:modified xsi:type="dcterms:W3CDTF">2024-02-06T13:23:56Z</dcterms:modified>
  <dc:identifier>DAFtH4vaNcA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</Properties>
</file>